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1"/>
    <a:srgbClr val="D00B12"/>
    <a:srgbClr val="CE0101"/>
    <a:srgbClr val="E30613"/>
    <a:srgbClr val="AE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58" d="100"/>
          <a:sy n="58" d="100"/>
        </p:scale>
        <p:origin x="24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72ECCB2-1E67-A61C-C43A-D2637F336990}"/>
              </a:ext>
            </a:extLst>
          </p:cNvPr>
          <p:cNvSpPr/>
          <p:nvPr userDrawn="1"/>
        </p:nvSpPr>
        <p:spPr>
          <a:xfrm>
            <a:off x="-1" y="0"/>
            <a:ext cx="10691813" cy="15119350"/>
          </a:xfrm>
          <a:prstGeom prst="rect">
            <a:avLst/>
          </a:prstGeom>
          <a:solidFill>
            <a:srgbClr val="1D2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8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Gotham Black" panose="02000504050000020004" pitchFamily="2" charset="0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5F559FF-F350-21C2-A6D8-4C644D9B6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183" y="-871211"/>
            <a:ext cx="11797991" cy="1599056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2B0651E-A43E-A068-55EA-D8B79BF3B814}"/>
              </a:ext>
            </a:extLst>
          </p:cNvPr>
          <p:cNvSpPr txBox="1">
            <a:spLocks/>
          </p:cNvSpPr>
          <p:nvPr/>
        </p:nvSpPr>
        <p:spPr>
          <a:xfrm>
            <a:off x="879554" y="1945597"/>
            <a:ext cx="9422885" cy="694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-BOOK" panose="0200050405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700" b="1" i="0" dirty="0">
                <a:solidFill>
                  <a:schemeClr val="bg1"/>
                </a:solidFill>
                <a:latin typeface="Gotham Black" panose="02000504050000020004" pitchFamily="2" charset="0"/>
              </a:rPr>
              <a:t>ANDARE AL LAVORO PUÒ ESSERE</a:t>
            </a:r>
            <a:endParaRPr lang="en-US" sz="3700" b="1" i="0" dirty="0">
              <a:solidFill>
                <a:schemeClr val="bg1"/>
              </a:solidFill>
              <a:latin typeface="Gotham Black" panose="02000504050000020004" pitchFamily="2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781C56-F7D3-50B7-9C29-440EE8DEC0B4}"/>
              </a:ext>
            </a:extLst>
          </p:cNvPr>
          <p:cNvSpPr txBox="1">
            <a:spLocks/>
          </p:cNvSpPr>
          <p:nvPr/>
        </p:nvSpPr>
        <p:spPr>
          <a:xfrm>
            <a:off x="1017082" y="2735790"/>
            <a:ext cx="9000170" cy="2221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-BOOK" panose="0200050405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400" b="1" i="0" dirty="0">
                <a:solidFill>
                  <a:schemeClr val="bg1"/>
                </a:solidFill>
                <a:latin typeface="Gotham Black" panose="02000504050000020004" pitchFamily="2" charset="0"/>
              </a:rPr>
              <a:t>più economico</a:t>
            </a:r>
          </a:p>
          <a:p>
            <a:pPr>
              <a:lnSpc>
                <a:spcPct val="100000"/>
              </a:lnSpc>
            </a:pPr>
            <a:r>
              <a:rPr lang="it-IT" sz="3400" b="1" dirty="0">
                <a:solidFill>
                  <a:schemeClr val="bg1"/>
                </a:solidFill>
                <a:latin typeface="Gotham Black" panose="02000504050000020004" pitchFamily="2" charset="0"/>
              </a:rPr>
              <a:t>p</a:t>
            </a:r>
            <a:r>
              <a:rPr lang="it-IT" sz="3400" b="1" i="0" dirty="0">
                <a:solidFill>
                  <a:schemeClr val="bg1"/>
                </a:solidFill>
                <a:latin typeface="Gotham Black" panose="02000504050000020004" pitchFamily="2" charset="0"/>
              </a:rPr>
              <a:t>iù veloce</a:t>
            </a:r>
          </a:p>
          <a:p>
            <a:pPr>
              <a:lnSpc>
                <a:spcPct val="100000"/>
              </a:lnSpc>
            </a:pPr>
            <a:r>
              <a:rPr lang="it-IT" sz="3400" b="1" i="0" dirty="0">
                <a:solidFill>
                  <a:schemeClr val="bg1"/>
                </a:solidFill>
                <a:latin typeface="Gotham Black" panose="02000504050000020004" pitchFamily="2" charset="0"/>
              </a:rPr>
              <a:t>più sicuro</a:t>
            </a:r>
          </a:p>
          <a:p>
            <a:pPr>
              <a:lnSpc>
                <a:spcPct val="100000"/>
              </a:lnSpc>
            </a:pPr>
            <a:r>
              <a:rPr lang="it-IT" sz="3400" b="1" i="0" dirty="0">
                <a:solidFill>
                  <a:schemeClr val="bg1"/>
                </a:solidFill>
                <a:latin typeface="Gotham Black" panose="02000504050000020004" pitchFamily="2" charset="0"/>
              </a:rPr>
              <a:t>più salutare</a:t>
            </a:r>
          </a:p>
          <a:p>
            <a:endParaRPr lang="en-US" sz="3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163E2AF-12D8-825B-D367-5B2B52364C1E}"/>
              </a:ext>
            </a:extLst>
          </p:cNvPr>
          <p:cNvSpPr txBox="1"/>
          <p:nvPr/>
        </p:nvSpPr>
        <p:spPr>
          <a:xfrm>
            <a:off x="932349" y="9363221"/>
            <a:ext cx="8708958" cy="428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300" b="1" dirty="0">
                <a:solidFill>
                  <a:srgbClr val="1D2F61"/>
                </a:solidFill>
                <a:latin typeface="Gotham" panose="02000504050000020004" pitchFamily="2" charset="0"/>
              </a:rPr>
              <a:t>RENDI I TUOI SPOSTAMENTI CASA-LAVORO MIGLIORI!</a:t>
            </a:r>
          </a:p>
          <a:p>
            <a:endParaRPr lang="it-IT" b="1" dirty="0">
              <a:solidFill>
                <a:srgbClr val="1D2F61"/>
              </a:solidFill>
              <a:latin typeface="Gotham" panose="02000504050000020004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100" dirty="0">
                <a:solidFill>
                  <a:srgbClr val="1D2F61"/>
                </a:solidFill>
                <a:latin typeface="GOTHAM-MEDIUM" panose="02000504050000020004" pitchFamily="2" charset="0"/>
              </a:rPr>
              <a:t>PARTECIPA ALL'INDAGINE!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1D2F61"/>
                </a:solidFill>
                <a:latin typeface="GOTHAM-MEDIUM" panose="02000504050000020004" pitchFamily="2" charset="0"/>
              </a:rPr>
              <a:t>Completa il breve questionario, semplice e anonimo,</a:t>
            </a:r>
          </a:p>
          <a:p>
            <a:r>
              <a:rPr lang="it-IT" sz="2000" dirty="0">
                <a:solidFill>
                  <a:srgbClr val="1D2F61"/>
                </a:solidFill>
                <a:latin typeface="GOTHAM-MEDIUM" panose="02000504050000020004" pitchFamily="2" charset="0"/>
              </a:rPr>
              <a:t>per migliorare i tuoi spostamenti.</a:t>
            </a:r>
          </a:p>
          <a:p>
            <a:endParaRPr lang="it-IT" dirty="0">
              <a:solidFill>
                <a:srgbClr val="1D2F61"/>
              </a:solidFill>
              <a:latin typeface="GOTHAM-MEDIUM" panose="02000504050000020004" pitchFamily="2" charset="0"/>
            </a:endParaRPr>
          </a:p>
          <a:p>
            <a:endParaRPr lang="it-IT" dirty="0">
              <a:solidFill>
                <a:srgbClr val="1D2F61"/>
              </a:solidFill>
              <a:latin typeface="GOTHAM-BOOK" panose="02000504050000020004" pitchFamily="2" charset="0"/>
            </a:endParaRPr>
          </a:p>
          <a:p>
            <a:r>
              <a:rPr lang="it-IT" sz="2000" dirty="0">
                <a:solidFill>
                  <a:srgbClr val="1D2F61"/>
                </a:solidFill>
                <a:latin typeface="GOTHAM-MEDIUM" panose="02000504050000020004" pitchFamily="2" charset="0"/>
              </a:rPr>
              <a:t>UN PICCOLO GESTO, GRANDI VANTAGGI!</a:t>
            </a:r>
          </a:p>
          <a:p>
            <a:endParaRPr lang="it-IT" dirty="0">
              <a:solidFill>
                <a:srgbClr val="1D2F61"/>
              </a:solidFill>
              <a:latin typeface="GOTHAM-BOOK" panose="02000504050000020004" pitchFamily="2" charset="0"/>
            </a:endParaRPr>
          </a:p>
          <a:p>
            <a:endParaRPr lang="it-IT" dirty="0">
              <a:solidFill>
                <a:srgbClr val="1D2F61"/>
              </a:solidFill>
              <a:latin typeface="GOTHAM-BOOK" panose="02000504050000020004" pitchFamily="2" charset="0"/>
            </a:endParaRPr>
          </a:p>
          <a:p>
            <a:r>
              <a:rPr lang="it-IT" sz="2000" dirty="0">
                <a:solidFill>
                  <a:srgbClr val="1D2F61"/>
                </a:solidFill>
                <a:latin typeface="GOTHAM-LIGHT" panose="02000504020000020004" pitchFamily="2" charset="0"/>
              </a:rPr>
              <a:t>Controlla la tua e-mail o scansiona il QR Code per partecipare.</a:t>
            </a:r>
          </a:p>
          <a:p>
            <a:endParaRPr lang="it-IT" sz="2000" dirty="0">
              <a:solidFill>
                <a:srgbClr val="1D2F61"/>
              </a:solidFill>
              <a:latin typeface="GOTHAM-LIGHT" panose="02000504020000020004" pitchFamily="2" charset="0"/>
            </a:endParaRPr>
          </a:p>
          <a:p>
            <a:r>
              <a:rPr lang="it-IT" sz="2000" dirty="0">
                <a:solidFill>
                  <a:srgbClr val="1D2F61"/>
                </a:solidFill>
                <a:latin typeface="GOTHAM-LIGHT" panose="02000504020000020004" pitchFamily="2" charset="0"/>
              </a:rPr>
              <a:t>L’indagine sarà aperta fino a xx </a:t>
            </a:r>
            <a:r>
              <a:rPr lang="it-IT" sz="2000" dirty="0" err="1">
                <a:solidFill>
                  <a:srgbClr val="1D2F61"/>
                </a:solidFill>
                <a:latin typeface="GOTHAM-LIGHT" panose="02000504020000020004" pitchFamily="2" charset="0"/>
              </a:rPr>
              <a:t>xxxxxxx</a:t>
            </a:r>
            <a:endParaRPr lang="it-IT" sz="2000" dirty="0">
              <a:solidFill>
                <a:srgbClr val="1D2F61"/>
              </a:solidFill>
              <a:latin typeface="GOTHAM-BOOK" panose="02000504050000020004" pitchFamily="2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787D51F-7052-A9DE-9C50-D88992A2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49" y="13943358"/>
            <a:ext cx="1284024" cy="3699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DCC9AB5-233E-1E2B-C855-B15BF5D27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143" y="13494161"/>
            <a:ext cx="1257300" cy="1257300"/>
          </a:xfrm>
          <a:prstGeom prst="rect">
            <a:avLst/>
          </a:prstGeom>
        </p:spPr>
      </p:pic>
      <p:pic>
        <p:nvPicPr>
          <p:cNvPr id="9" name="Immagine 8" descr="Immagine che contiene simbolo, emblema, testo, logo&#10;&#10;Descrizione generata automaticamente">
            <a:extLst>
              <a:ext uri="{FF2B5EF4-FFF2-40B4-BE49-F238E27FC236}">
                <a16:creationId xmlns:a16="http://schemas.microsoft.com/office/drawing/2014/main" id="{1044EAF5-475F-CD77-8FA4-846BBE554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525" y="6798524"/>
            <a:ext cx="2899087" cy="22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2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64</Words>
  <Application>Microsoft Macintosh PowerPoint</Application>
  <PresentationFormat>Personalizzato</PresentationFormat>
  <Paragraphs>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Gotham</vt:lpstr>
      <vt:lpstr>Gotham Black</vt:lpstr>
      <vt:lpstr>GOTHAM-BOOK</vt:lpstr>
      <vt:lpstr>GOTHAM-LIGHT</vt:lpstr>
      <vt:lpstr>GOTHAM-MEDIUM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 PSCL</dc:title>
  <dc:creator>Manuela Simonetti</dc:creator>
  <cp:lastModifiedBy>Manuela Simonetti</cp:lastModifiedBy>
  <cp:revision>38</cp:revision>
  <dcterms:created xsi:type="dcterms:W3CDTF">2022-10-13T12:58:58Z</dcterms:created>
  <dcterms:modified xsi:type="dcterms:W3CDTF">2023-09-14T09:47:01Z</dcterms:modified>
</cp:coreProperties>
</file>