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</p:sldIdLst>
  <p:sldSz cx="15746413" cy="635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F61"/>
    <a:srgbClr val="D00B12"/>
    <a:srgbClr val="CE0101"/>
    <a:srgbClr val="E30613"/>
    <a:srgbClr val="AE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4" d="100"/>
          <a:sy n="84" d="100"/>
        </p:scale>
        <p:origin x="24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72BAF4D-235E-DE23-1E5D-9A0362467E62}"/>
              </a:ext>
            </a:extLst>
          </p:cNvPr>
          <p:cNvSpPr/>
          <p:nvPr userDrawn="1"/>
        </p:nvSpPr>
        <p:spPr>
          <a:xfrm>
            <a:off x="0" y="0"/>
            <a:ext cx="15746413" cy="6350000"/>
          </a:xfrm>
          <a:prstGeom prst="rect">
            <a:avLst/>
          </a:prstGeom>
          <a:solidFill>
            <a:srgbClr val="1D2F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13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81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846643" rtl="0" eaLnBrk="1" latinLnBrk="0" hangingPunct="1">
        <a:lnSpc>
          <a:spcPct val="90000"/>
        </a:lnSpc>
        <a:spcBef>
          <a:spcPct val="0"/>
        </a:spcBef>
        <a:buNone/>
        <a:defRPr sz="40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661" indent="-211661" algn="l" defTabSz="846643" rtl="0" eaLnBrk="1" latinLnBrk="0" hangingPunct="1">
        <a:lnSpc>
          <a:spcPct val="90000"/>
        </a:lnSpc>
        <a:spcBef>
          <a:spcPts val="926"/>
        </a:spcBef>
        <a:buFont typeface="Arial" panose="020B0604020202020204" pitchFamily="34" charset="0"/>
        <a:buChar char="•"/>
        <a:defRPr sz="2593" kern="1200">
          <a:solidFill>
            <a:schemeClr val="tx1"/>
          </a:solidFill>
          <a:latin typeface="+mn-lt"/>
          <a:ea typeface="+mn-ea"/>
          <a:cs typeface="+mn-cs"/>
        </a:defRPr>
      </a:lvl1pPr>
      <a:lvl2pPr marL="634982" indent="-211661" algn="l" defTabSz="846643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2pPr>
      <a:lvl3pPr marL="1058304" indent="-211661" algn="l" defTabSz="846643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3pPr>
      <a:lvl4pPr marL="1481625" indent="-211661" algn="l" defTabSz="846643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904947" indent="-211661" algn="l" defTabSz="846643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328268" indent="-211661" algn="l" defTabSz="846643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751590" indent="-211661" algn="l" defTabSz="846643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3174911" indent="-211661" algn="l" defTabSz="846643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598233" indent="-211661" algn="l" defTabSz="846643" rtl="0" eaLnBrk="1" latinLnBrk="0" hangingPunct="1">
        <a:lnSpc>
          <a:spcPct val="90000"/>
        </a:lnSpc>
        <a:spcBef>
          <a:spcPts val="463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6643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1pPr>
      <a:lvl2pPr marL="423321" algn="l" defTabSz="846643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846643" algn="l" defTabSz="846643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269964" algn="l" defTabSz="846643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693286" algn="l" defTabSz="846643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116607" algn="l" defTabSz="846643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539929" algn="l" defTabSz="846643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963250" algn="l" defTabSz="846643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386572" algn="l" defTabSz="846643" rtl="0" eaLnBrk="1" latinLnBrk="0" hangingPunct="1"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83BB25-4362-41B6-BBAA-C3C88638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5038" y="-1044732"/>
            <a:ext cx="17709835" cy="820666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2B0651E-A43E-A068-55EA-D8B79BF3B814}"/>
              </a:ext>
            </a:extLst>
          </p:cNvPr>
          <p:cNvSpPr txBox="1">
            <a:spLocks/>
          </p:cNvSpPr>
          <p:nvPr/>
        </p:nvSpPr>
        <p:spPr>
          <a:xfrm>
            <a:off x="5042838" y="317861"/>
            <a:ext cx="7805330" cy="429789"/>
          </a:xfrm>
          <a:prstGeom prst="rect">
            <a:avLst/>
          </a:prstGeom>
        </p:spPr>
        <p:txBody>
          <a:bodyPr vert="horz" lIns="56560" tIns="28280" rIns="56560" bIns="28280" rtlCol="0" anchor="t">
            <a:noAutofit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-BOOK" panose="0200050405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000" b="1" dirty="0">
                <a:solidFill>
                  <a:schemeClr val="bg1"/>
                </a:solidFill>
                <a:latin typeface="Gotham Black" panose="02000504050000020004" pitchFamily="2" charset="0"/>
              </a:rPr>
              <a:t>ANDARE AL LAVORO PUÒ ESSERE</a:t>
            </a:r>
            <a:endParaRPr lang="en-US" sz="3000" b="1" dirty="0">
              <a:solidFill>
                <a:schemeClr val="bg1"/>
              </a:solidFill>
              <a:latin typeface="Gotham Black" panose="02000504050000020004" pitchFamily="2" charset="0"/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6781C56-F7D3-50B7-9C29-440EE8DEC0B4}"/>
              </a:ext>
            </a:extLst>
          </p:cNvPr>
          <p:cNvSpPr txBox="1">
            <a:spLocks/>
          </p:cNvSpPr>
          <p:nvPr/>
        </p:nvSpPr>
        <p:spPr>
          <a:xfrm>
            <a:off x="5127904" y="892358"/>
            <a:ext cx="5567005" cy="1719836"/>
          </a:xfrm>
          <a:prstGeom prst="rect">
            <a:avLst/>
          </a:prstGeom>
        </p:spPr>
        <p:txBody>
          <a:bodyPr vert="horz" lIns="56560" tIns="28280" rIns="56560" bIns="28280" rtlCol="0" anchor="t">
            <a:normAutofit fontScale="92500" lnSpcReduction="20000"/>
          </a:bodyPr>
          <a:lstStyle>
            <a:lvl1pPr algn="l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GOTHAM-BOOK" panose="0200050405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chemeClr val="bg1"/>
                </a:solidFill>
                <a:latin typeface="Gotham Black" panose="02000504050000020004" pitchFamily="2" charset="0"/>
              </a:rPr>
              <a:t>più economico</a:t>
            </a:r>
          </a:p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chemeClr val="bg1"/>
                </a:solidFill>
                <a:latin typeface="Gotham Black" panose="02000504050000020004" pitchFamily="2" charset="0"/>
              </a:rPr>
              <a:t>più veloce</a:t>
            </a:r>
          </a:p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chemeClr val="bg1"/>
                </a:solidFill>
                <a:latin typeface="Gotham Black" panose="02000504050000020004" pitchFamily="2" charset="0"/>
              </a:rPr>
              <a:t>più sicuro</a:t>
            </a:r>
          </a:p>
          <a:p>
            <a:pPr>
              <a:lnSpc>
                <a:spcPct val="120000"/>
              </a:lnSpc>
            </a:pPr>
            <a:r>
              <a:rPr lang="it-IT" sz="2800" b="1" dirty="0">
                <a:solidFill>
                  <a:schemeClr val="bg1"/>
                </a:solidFill>
                <a:latin typeface="Gotham Black" panose="02000504050000020004" pitchFamily="2" charset="0"/>
              </a:rPr>
              <a:t>più salutare</a:t>
            </a:r>
          </a:p>
          <a:p>
            <a:pPr>
              <a:lnSpc>
                <a:spcPct val="120000"/>
              </a:lnSpc>
            </a:pPr>
            <a:endParaRPr lang="en-US" sz="2103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163E2AF-12D8-825B-D367-5B2B52364C1E}"/>
              </a:ext>
            </a:extLst>
          </p:cNvPr>
          <p:cNvSpPr txBox="1"/>
          <p:nvPr/>
        </p:nvSpPr>
        <p:spPr>
          <a:xfrm>
            <a:off x="351101" y="3038222"/>
            <a:ext cx="8250918" cy="3206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b="1" dirty="0">
                <a:solidFill>
                  <a:srgbClr val="1D2F61"/>
                </a:solidFill>
                <a:latin typeface="Gotham" panose="02000504050000020004" pitchFamily="2" charset="0"/>
              </a:rPr>
              <a:t>RENDI I TUOI SPOSTAMENTI CASA-LAVORO MIGLIORI!</a:t>
            </a:r>
          </a:p>
          <a:p>
            <a:endParaRPr lang="it-IT" sz="1113" b="1" dirty="0">
              <a:solidFill>
                <a:srgbClr val="1D2F61"/>
              </a:solidFill>
              <a:latin typeface="Gotham" panose="02000504050000020004" pitchFamily="2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solidFill>
                  <a:srgbClr val="1D2F61"/>
                </a:solidFill>
                <a:latin typeface="GOTHAM-MEDIUM" panose="02000504050000020004" pitchFamily="2" charset="0"/>
              </a:rPr>
              <a:t>PARTECIPA ALL'INDAGINE!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solidFill>
                  <a:srgbClr val="1D2F61"/>
                </a:solidFill>
                <a:latin typeface="GOTHAM-MEDIUM" panose="02000504050000020004" pitchFamily="2" charset="0"/>
              </a:rPr>
              <a:t>Completa il breve questionario, semplice e anonimo,</a:t>
            </a:r>
          </a:p>
          <a:p>
            <a:r>
              <a:rPr lang="it-IT" sz="1600" dirty="0">
                <a:solidFill>
                  <a:srgbClr val="1D2F61"/>
                </a:solidFill>
                <a:latin typeface="GOTHAM-MEDIUM" panose="02000504050000020004" pitchFamily="2" charset="0"/>
              </a:rPr>
              <a:t>per migliorare i tuoi spostamenti.</a:t>
            </a:r>
          </a:p>
          <a:p>
            <a:endParaRPr lang="it-IT" sz="1113" dirty="0">
              <a:solidFill>
                <a:srgbClr val="1D2F61"/>
              </a:solidFill>
              <a:latin typeface="GOTHAM-MEDIUM" panose="02000504050000020004" pitchFamily="2" charset="0"/>
            </a:endParaRPr>
          </a:p>
          <a:p>
            <a:endParaRPr lang="it-IT" sz="1113" dirty="0">
              <a:solidFill>
                <a:srgbClr val="1D2F61"/>
              </a:solidFill>
              <a:latin typeface="GOTHAM-BOOK" panose="02000504050000020004" pitchFamily="2" charset="0"/>
            </a:endParaRPr>
          </a:p>
          <a:p>
            <a:r>
              <a:rPr lang="it-IT" sz="1600" dirty="0">
                <a:solidFill>
                  <a:srgbClr val="1D2F61"/>
                </a:solidFill>
                <a:latin typeface="GOTHAM-MEDIUM" panose="02000504050000020004" pitchFamily="2" charset="0"/>
              </a:rPr>
              <a:t>UN PICCOLO GESTO, GRANDI VANTAGGI!</a:t>
            </a:r>
          </a:p>
          <a:p>
            <a:endParaRPr lang="it-IT" sz="1600" dirty="0">
              <a:solidFill>
                <a:srgbClr val="1D2F61"/>
              </a:solidFill>
              <a:latin typeface="GOTHAM-BOOK" panose="02000504050000020004" pitchFamily="2" charset="0"/>
            </a:endParaRPr>
          </a:p>
          <a:p>
            <a:r>
              <a:rPr lang="it-IT" sz="1400" dirty="0">
                <a:solidFill>
                  <a:srgbClr val="1D2F61"/>
                </a:solidFill>
                <a:latin typeface="GOTHAM-LIGHT" panose="02000504020000020004" pitchFamily="2" charset="0"/>
              </a:rPr>
              <a:t>Controlla la tua e-mail o scansiona il QR Code per partecipare.</a:t>
            </a:r>
          </a:p>
          <a:p>
            <a:endParaRPr lang="it-IT" sz="1400" dirty="0">
              <a:solidFill>
                <a:srgbClr val="1D2F61"/>
              </a:solidFill>
              <a:latin typeface="GOTHAM-LIGHT" panose="02000504020000020004" pitchFamily="2" charset="0"/>
            </a:endParaRPr>
          </a:p>
          <a:p>
            <a:r>
              <a:rPr lang="it-IT" sz="1400" dirty="0">
                <a:solidFill>
                  <a:srgbClr val="1D2F61"/>
                </a:solidFill>
                <a:latin typeface="GOTHAM-LIGHT" panose="02000504020000020004" pitchFamily="2" charset="0"/>
              </a:rPr>
              <a:t>L’indagine sarà aperta fino a xx </a:t>
            </a:r>
            <a:r>
              <a:rPr lang="it-IT" sz="1400" dirty="0" err="1">
                <a:solidFill>
                  <a:srgbClr val="1D2F61"/>
                </a:solidFill>
                <a:latin typeface="GOTHAM-LIGHT" panose="02000504020000020004" pitchFamily="2" charset="0"/>
              </a:rPr>
              <a:t>xxxxxxx</a:t>
            </a:r>
            <a:endParaRPr lang="it-IT" sz="1400" dirty="0">
              <a:solidFill>
                <a:srgbClr val="1D2F61"/>
              </a:solidFill>
              <a:latin typeface="GOTHAM-BOOK" panose="02000504050000020004" pitchFamily="2" charset="0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7787D51F-7052-A9DE-9C50-D88992A20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235" y="5501645"/>
            <a:ext cx="1268966" cy="3656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6CB0774-E387-DCD7-DFCB-987660C84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901" y="3923205"/>
            <a:ext cx="1257300" cy="1257300"/>
          </a:xfrm>
          <a:prstGeom prst="rect">
            <a:avLst/>
          </a:prstGeom>
        </p:spPr>
      </p:pic>
      <p:pic>
        <p:nvPicPr>
          <p:cNvPr id="7" name="Immagine 6" descr="Immagine che contiene simbolo, emblema, testo, logo&#10;&#10;Descrizione generata automaticamente">
            <a:extLst>
              <a:ext uri="{FF2B5EF4-FFF2-40B4-BE49-F238E27FC236}">
                <a16:creationId xmlns:a16="http://schemas.microsoft.com/office/drawing/2014/main" id="{5EFB1057-B160-C2DA-D814-C498C784F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002" y="3717486"/>
            <a:ext cx="2355597" cy="18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12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CRAT">
      <a:dk1>
        <a:srgbClr val="000000"/>
      </a:dk1>
      <a:lt1>
        <a:srgbClr val="F2F2F0"/>
      </a:lt1>
      <a:dk2>
        <a:srgbClr val="000000"/>
      </a:dk2>
      <a:lt2>
        <a:srgbClr val="FFFFFF"/>
      </a:lt2>
      <a:accent1>
        <a:srgbClr val="F2F2F0"/>
      </a:accent1>
      <a:accent2>
        <a:srgbClr val="DA291C"/>
      </a:accent2>
      <a:accent3>
        <a:srgbClr val="6A97BE"/>
      </a:accent3>
      <a:accent4>
        <a:srgbClr val="B1D2E4"/>
      </a:accent4>
      <a:accent5>
        <a:srgbClr val="AEA5D1"/>
      </a:accent5>
      <a:accent6>
        <a:srgbClr val="A5D4C1"/>
      </a:accent6>
      <a:hlink>
        <a:srgbClr val="0C2340"/>
      </a:hlink>
      <a:folHlink>
        <a:srgbClr val="DA291C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272</TotalTime>
  <Words>64</Words>
  <Application>Microsoft Macintosh PowerPoint</Application>
  <PresentationFormat>Personalizzato</PresentationFormat>
  <Paragraphs>17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9" baseType="lpstr">
      <vt:lpstr>Arial</vt:lpstr>
      <vt:lpstr>Calibri</vt:lpstr>
      <vt:lpstr>Gotham</vt:lpstr>
      <vt:lpstr>Gotham Black</vt:lpstr>
      <vt:lpstr>GOTHAM-BOOK</vt:lpstr>
      <vt:lpstr>GOTHAM-LIGHT</vt:lpstr>
      <vt:lpstr>GOTHAM-MEDIUM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PSCL</dc:title>
  <dc:creator>Manuela Simonetti</dc:creator>
  <cp:lastModifiedBy>Manuela Simonetti</cp:lastModifiedBy>
  <cp:revision>44</cp:revision>
  <dcterms:created xsi:type="dcterms:W3CDTF">2022-10-13T12:58:58Z</dcterms:created>
  <dcterms:modified xsi:type="dcterms:W3CDTF">2023-09-14T09:49:13Z</dcterms:modified>
</cp:coreProperties>
</file>